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730CE"/>
    <a:srgbClr val="C902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99208" y="1752600"/>
            <a:ext cx="5143502" cy="1828800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99207" y="3733800"/>
            <a:ext cx="5143502" cy="9144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81203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44690-59CD-447E-B54F-193AD8550D75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481DD-F7E9-4AEB-8834-2D4EF252CAB3}" type="datetimeFigureOut">
              <a:rPr lang="en-US" smtClean="0"/>
              <a:pPr/>
              <a:t>12/10/2021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30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99210" y="1828800"/>
            <a:ext cx="5143502" cy="182880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99207" y="3733800"/>
            <a:ext cx="5143502" cy="9144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2925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98909" y="1825625"/>
            <a:ext cx="3715941" cy="41879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713561" cy="41879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44690-59CD-447E-B54F-193AD8550D75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481DD-F7E9-4AEB-8834-2D4EF252CAB3}" type="datetimeFigureOut">
              <a:rPr lang="en-US" smtClean="0"/>
              <a:pPr/>
              <a:t>12/10/2021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755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2386" y="1681163"/>
            <a:ext cx="3717036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02386" y="2505076"/>
            <a:ext cx="3717036" cy="3476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717036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6"/>
            <a:ext cx="3717036" cy="3476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44690-59CD-447E-B54F-193AD8550D75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481DD-F7E9-4AEB-8834-2D4EF252CAB3}" type="datetimeFigureOut">
              <a:rPr lang="en-US" smtClean="0"/>
              <a:pPr/>
              <a:t>12/10/2021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57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44690-59CD-447E-B54F-193AD8550D75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481DD-F7E9-4AEB-8834-2D4EF252CAB3}" type="datetimeFigureOut">
              <a:rPr lang="en-US" smtClean="0"/>
              <a:pPr/>
              <a:t>12/10/2021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81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44690-59CD-447E-B54F-193AD8550D75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481DD-F7E9-4AEB-8834-2D4EF252CAB3}" type="datetimeFigureOut">
              <a:rPr lang="en-US" smtClean="0"/>
              <a:pPr/>
              <a:t>12/10/2021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87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8909" y="304799"/>
            <a:ext cx="7543802" cy="121615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3" name="Group 8"/>
          <p:cNvGrpSpPr/>
          <p:nvPr/>
        </p:nvGrpSpPr>
        <p:grpSpPr>
          <a:xfrm>
            <a:off x="789317" y="1733550"/>
            <a:ext cx="3270377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0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6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7"/>
          </p:nvPr>
        </p:nvSpPr>
        <p:spPr>
          <a:xfrm>
            <a:off x="948771" y="1900210"/>
            <a:ext cx="2951652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39" name="Text Placeholder 3"/>
          <p:cNvSpPr>
            <a:spLocks noGrp="1"/>
          </p:cNvSpPr>
          <p:nvPr>
            <p:ph type="body" sz="half" idx="2"/>
          </p:nvPr>
        </p:nvSpPr>
        <p:spPr>
          <a:xfrm>
            <a:off x="789317" y="4935990"/>
            <a:ext cx="3276735" cy="100761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4" name="Group 21"/>
          <p:cNvGrpSpPr/>
          <p:nvPr/>
        </p:nvGrpSpPr>
        <p:grpSpPr>
          <a:xfrm>
            <a:off x="5072334" y="1733550"/>
            <a:ext cx="3270377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2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7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8"/>
          </p:nvPr>
        </p:nvSpPr>
        <p:spPr>
          <a:xfrm>
            <a:off x="5231788" y="1900210"/>
            <a:ext cx="2951652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40" name="Text Placeholder 3"/>
          <p:cNvSpPr>
            <a:spLocks noGrp="1"/>
          </p:cNvSpPr>
          <p:nvPr>
            <p:ph type="body" sz="half" idx="19"/>
          </p:nvPr>
        </p:nvSpPr>
        <p:spPr>
          <a:xfrm>
            <a:off x="5057181" y="4935990"/>
            <a:ext cx="3276735" cy="100761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44690-59CD-447E-B54F-193AD8550D75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481DD-F7E9-4AEB-8834-2D4EF252CAB3}" type="datetimeFigureOut">
              <a:rPr lang="en-US" smtClean="0"/>
              <a:pPr/>
              <a:t>12/10/2021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27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3" name="Group 51"/>
          <p:cNvGrpSpPr>
            <a:grpSpLocks noChangeAspect="1"/>
          </p:cNvGrpSpPr>
          <p:nvPr/>
        </p:nvGrpSpPr>
        <p:grpSpPr>
          <a:xfrm rot="5400000">
            <a:off x="393436" y="2064321"/>
            <a:ext cx="3123347" cy="231729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5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79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19"/>
          </p:nvPr>
        </p:nvSpPr>
        <p:spPr>
          <a:xfrm>
            <a:off x="936876" y="1824285"/>
            <a:ext cx="2036467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81" name="Text Placeholder 3"/>
          <p:cNvSpPr>
            <a:spLocks noGrp="1"/>
          </p:cNvSpPr>
          <p:nvPr>
            <p:ph type="body" sz="half" idx="2"/>
          </p:nvPr>
        </p:nvSpPr>
        <p:spPr>
          <a:xfrm>
            <a:off x="926409" y="4947405"/>
            <a:ext cx="20574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4" name="Group 83"/>
          <p:cNvGrpSpPr>
            <a:grpSpLocks noChangeAspect="1"/>
          </p:cNvGrpSpPr>
          <p:nvPr/>
        </p:nvGrpSpPr>
        <p:grpSpPr>
          <a:xfrm rot="5400000">
            <a:off x="2997433" y="2064321"/>
            <a:ext cx="3123347" cy="231729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6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7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8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9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0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1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2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3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4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5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6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78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18"/>
          </p:nvPr>
        </p:nvSpPr>
        <p:spPr>
          <a:xfrm>
            <a:off x="3540693" y="1824285"/>
            <a:ext cx="2036826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82" name="Text Placeholder 3"/>
          <p:cNvSpPr>
            <a:spLocks noGrp="1"/>
          </p:cNvSpPr>
          <p:nvPr>
            <p:ph type="body" sz="half" idx="21"/>
          </p:nvPr>
        </p:nvSpPr>
        <p:spPr>
          <a:xfrm>
            <a:off x="3530406" y="4947405"/>
            <a:ext cx="20574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5" name="Group 96"/>
          <p:cNvGrpSpPr>
            <a:grpSpLocks noChangeAspect="1"/>
          </p:cNvGrpSpPr>
          <p:nvPr/>
        </p:nvGrpSpPr>
        <p:grpSpPr>
          <a:xfrm rot="5400000">
            <a:off x="5623839" y="2064321"/>
            <a:ext cx="3123347" cy="231729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8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9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0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1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2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3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4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5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6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7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8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9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80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20"/>
          </p:nvPr>
        </p:nvSpPr>
        <p:spPr>
          <a:xfrm>
            <a:off x="6167099" y="1824285"/>
            <a:ext cx="2036826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83" name="Text Placeholder 3"/>
          <p:cNvSpPr>
            <a:spLocks noGrp="1"/>
          </p:cNvSpPr>
          <p:nvPr>
            <p:ph type="body" sz="half" idx="22"/>
          </p:nvPr>
        </p:nvSpPr>
        <p:spPr>
          <a:xfrm>
            <a:off x="6156812" y="4947405"/>
            <a:ext cx="20574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44690-59CD-447E-B54F-193AD8550D75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481DD-F7E9-4AEB-8834-2D4EF252CAB3}" type="datetimeFigureOut">
              <a:rPr lang="en-US" smtClean="0"/>
              <a:pPr/>
              <a:t>12/10/2021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9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99661" y="421594"/>
            <a:ext cx="1714500" cy="1885508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3" name="Group 83"/>
          <p:cNvGrpSpPr>
            <a:grpSpLocks noChangeAspect="1"/>
          </p:cNvGrpSpPr>
          <p:nvPr/>
        </p:nvGrpSpPr>
        <p:grpSpPr>
          <a:xfrm rot="16200000" flipV="1">
            <a:off x="-425972" y="1653786"/>
            <a:ext cx="5053664" cy="3308889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6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7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8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9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0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1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2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3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4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5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6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97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17"/>
          </p:nvPr>
        </p:nvSpPr>
        <p:spPr>
          <a:xfrm>
            <a:off x="630596" y="1020193"/>
            <a:ext cx="2914650" cy="45720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grpSp>
        <p:nvGrpSpPr>
          <p:cNvPr id="4" name="Group 97"/>
          <p:cNvGrpSpPr/>
          <p:nvPr/>
        </p:nvGrpSpPr>
        <p:grpSpPr>
          <a:xfrm>
            <a:off x="3991867" y="319177"/>
            <a:ext cx="2542205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9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0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1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2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3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4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5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6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7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8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9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0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111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8"/>
          </p:nvPr>
        </p:nvSpPr>
        <p:spPr>
          <a:xfrm>
            <a:off x="4160085" y="529603"/>
            <a:ext cx="2245025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grpSp>
        <p:nvGrpSpPr>
          <p:cNvPr id="5" name="Group 111"/>
          <p:cNvGrpSpPr/>
          <p:nvPr/>
        </p:nvGrpSpPr>
        <p:grpSpPr>
          <a:xfrm>
            <a:off x="3991867" y="3245640"/>
            <a:ext cx="2542205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1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125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9"/>
          </p:nvPr>
        </p:nvSpPr>
        <p:spPr>
          <a:xfrm>
            <a:off x="4160085" y="3456066"/>
            <a:ext cx="2245025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126" name="Text Placeholder 3"/>
          <p:cNvSpPr>
            <a:spLocks noGrp="1"/>
          </p:cNvSpPr>
          <p:nvPr>
            <p:ph type="body" sz="half" idx="21"/>
          </p:nvPr>
        </p:nvSpPr>
        <p:spPr>
          <a:xfrm>
            <a:off x="6799661" y="2484993"/>
            <a:ext cx="1714500" cy="3248729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44690-59CD-447E-B54F-193AD8550D75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481DD-F7E9-4AEB-8834-2D4EF252CAB3}" type="datetimeFigureOut">
              <a:rPr lang="en-US" smtClean="0"/>
              <a:pPr/>
              <a:t>12/10/2021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42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33799" y="1330347"/>
            <a:ext cx="2880360" cy="210312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7460" y="914400"/>
            <a:ext cx="4629151" cy="5029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33799" y="3555524"/>
            <a:ext cx="2880360" cy="238807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98910" y="6019801"/>
            <a:ext cx="571500" cy="228600"/>
          </a:xfrm>
        </p:spPr>
        <p:txBody>
          <a:bodyPr/>
          <a:lstStyle>
            <a:lvl1pPr algn="l">
              <a:defRPr/>
            </a:lvl1pPr>
          </a:lstStyle>
          <a:p>
            <a:fld id="{D7244690-59CD-447E-B54F-193AD8550D75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56708" y="6019801"/>
            <a:ext cx="1047195" cy="228600"/>
          </a:xfrm>
        </p:spPr>
        <p:txBody>
          <a:bodyPr/>
          <a:lstStyle/>
          <a:p>
            <a:fld id="{598481DD-F7E9-4AEB-8834-2D4EF252CAB3}" type="datetimeFigureOut">
              <a:rPr lang="en-US" smtClean="0"/>
              <a:pPr/>
              <a:t>12/10/2021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762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19668" y="1330347"/>
            <a:ext cx="2880360" cy="210312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grpSp>
        <p:nvGrpSpPr>
          <p:cNvPr id="8" name="Group 7"/>
          <p:cNvGrpSpPr/>
          <p:nvPr/>
        </p:nvGrpSpPr>
        <p:grpSpPr>
          <a:xfrm>
            <a:off x="446659" y="781399"/>
            <a:ext cx="4825049" cy="5053665"/>
            <a:chOff x="5162444" y="781398"/>
            <a:chExt cx="6433398" cy="5053665"/>
          </a:xfrm>
        </p:grpSpPr>
        <p:sp>
          <p:nvSpPr>
            <p:cNvPr id="9" name="Freeform 42"/>
            <p:cNvSpPr>
              <a:spLocks/>
            </p:cNvSpPr>
            <p:nvPr/>
          </p:nvSpPr>
          <p:spPr bwMode="auto">
            <a:xfrm rot="16200000" flipV="1">
              <a:off x="3342557" y="3275021"/>
              <a:ext cx="3827994" cy="17568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" name="Freeform 43"/>
            <p:cNvSpPr>
              <a:spLocks/>
            </p:cNvSpPr>
            <p:nvPr/>
          </p:nvSpPr>
          <p:spPr bwMode="auto">
            <a:xfrm rot="16200000" flipV="1">
              <a:off x="9565728" y="3299447"/>
              <a:ext cx="3836876" cy="17568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5814205" y="859113"/>
              <a:ext cx="5129146" cy="4880471"/>
              <a:chOff x="7856559" y="859113"/>
              <a:chExt cx="3086791" cy="4880471"/>
            </a:xfrm>
          </p:grpSpPr>
          <p:sp>
            <p:nvSpPr>
              <p:cNvPr id="20" name="Freeform 41"/>
              <p:cNvSpPr>
                <a:spLocks/>
              </p:cNvSpPr>
              <p:nvPr/>
            </p:nvSpPr>
            <p:spPr bwMode="auto">
              <a:xfrm rot="16200000" flipV="1">
                <a:off x="9392183" y="4188416"/>
                <a:ext cx="15544" cy="3086791"/>
              </a:xfrm>
              <a:custGeom>
                <a:avLst/>
                <a:gdLst>
                  <a:gd name="T0" fmla="*/ 3 w 5"/>
                  <a:gd name="T1" fmla="*/ 0 h 868"/>
                  <a:gd name="T2" fmla="*/ 4 w 5"/>
                  <a:gd name="T3" fmla="*/ 217 h 868"/>
                  <a:gd name="T4" fmla="*/ 3 w 5"/>
                  <a:gd name="T5" fmla="*/ 326 h 868"/>
                  <a:gd name="T6" fmla="*/ 4 w 5"/>
                  <a:gd name="T7" fmla="*/ 434 h 868"/>
                  <a:gd name="T8" fmla="*/ 4 w 5"/>
                  <a:gd name="T9" fmla="*/ 651 h 868"/>
                  <a:gd name="T10" fmla="*/ 4 w 5"/>
                  <a:gd name="T11" fmla="*/ 760 h 868"/>
                  <a:gd name="T12" fmla="*/ 3 w 5"/>
                  <a:gd name="T13" fmla="*/ 868 h 868"/>
                  <a:gd name="T14" fmla="*/ 2 w 5"/>
                  <a:gd name="T15" fmla="*/ 868 h 868"/>
                  <a:gd name="T16" fmla="*/ 1 w 5"/>
                  <a:gd name="T17" fmla="*/ 760 h 868"/>
                  <a:gd name="T18" fmla="*/ 0 w 5"/>
                  <a:gd name="T19" fmla="*/ 651 h 868"/>
                  <a:gd name="T20" fmla="*/ 1 w 5"/>
                  <a:gd name="T21" fmla="*/ 434 h 868"/>
                  <a:gd name="T22" fmla="*/ 2 w 5"/>
                  <a:gd name="T23" fmla="*/ 326 h 868"/>
                  <a:gd name="T24" fmla="*/ 1 w 5"/>
                  <a:gd name="T25" fmla="*/ 217 h 868"/>
                  <a:gd name="T26" fmla="*/ 2 w 5"/>
                  <a:gd name="T27" fmla="*/ 0 h 868"/>
                  <a:gd name="T28" fmla="*/ 3 w 5"/>
                  <a:gd name="T29" fmla="*/ 0 h 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68">
                    <a:moveTo>
                      <a:pt x="3" y="0"/>
                    </a:moveTo>
                    <a:cubicBezTo>
                      <a:pt x="4" y="73"/>
                      <a:pt x="4" y="145"/>
                      <a:pt x="4" y="217"/>
                    </a:cubicBezTo>
                    <a:cubicBezTo>
                      <a:pt x="4" y="253"/>
                      <a:pt x="3" y="290"/>
                      <a:pt x="3" y="326"/>
                    </a:cubicBezTo>
                    <a:cubicBezTo>
                      <a:pt x="3" y="362"/>
                      <a:pt x="3" y="398"/>
                      <a:pt x="4" y="434"/>
                    </a:cubicBezTo>
                    <a:cubicBezTo>
                      <a:pt x="4" y="507"/>
                      <a:pt x="5" y="579"/>
                      <a:pt x="4" y="651"/>
                    </a:cubicBezTo>
                    <a:cubicBezTo>
                      <a:pt x="5" y="687"/>
                      <a:pt x="4" y="724"/>
                      <a:pt x="4" y="760"/>
                    </a:cubicBezTo>
                    <a:cubicBezTo>
                      <a:pt x="4" y="796"/>
                      <a:pt x="3" y="832"/>
                      <a:pt x="3" y="868"/>
                    </a:cubicBezTo>
                    <a:cubicBezTo>
                      <a:pt x="2" y="868"/>
                      <a:pt x="2" y="868"/>
                      <a:pt x="2" y="868"/>
                    </a:cubicBezTo>
                    <a:cubicBezTo>
                      <a:pt x="2" y="832"/>
                      <a:pt x="1" y="796"/>
                      <a:pt x="1" y="760"/>
                    </a:cubicBezTo>
                    <a:cubicBezTo>
                      <a:pt x="1" y="724"/>
                      <a:pt x="0" y="687"/>
                      <a:pt x="0" y="651"/>
                    </a:cubicBezTo>
                    <a:cubicBezTo>
                      <a:pt x="0" y="579"/>
                      <a:pt x="1" y="507"/>
                      <a:pt x="1" y="434"/>
                    </a:cubicBezTo>
                    <a:cubicBezTo>
                      <a:pt x="2" y="398"/>
                      <a:pt x="2" y="362"/>
                      <a:pt x="2" y="326"/>
                    </a:cubicBezTo>
                    <a:cubicBezTo>
                      <a:pt x="2" y="290"/>
                      <a:pt x="1" y="253"/>
                      <a:pt x="1" y="217"/>
                    </a:cubicBezTo>
                    <a:cubicBezTo>
                      <a:pt x="0" y="145"/>
                      <a:pt x="1" y="73"/>
                      <a:pt x="2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21" name="Freeform 44"/>
              <p:cNvSpPr>
                <a:spLocks/>
              </p:cNvSpPr>
              <p:nvPr/>
            </p:nvSpPr>
            <p:spPr bwMode="auto">
              <a:xfrm rot="16200000" flipV="1">
                <a:off x="9366943" y="-651271"/>
                <a:ext cx="13322" cy="3034090"/>
              </a:xfrm>
              <a:custGeom>
                <a:avLst/>
                <a:gdLst>
                  <a:gd name="T0" fmla="*/ 2 w 4"/>
                  <a:gd name="T1" fmla="*/ 853 h 853"/>
                  <a:gd name="T2" fmla="*/ 0 w 4"/>
                  <a:gd name="T3" fmla="*/ 640 h 853"/>
                  <a:gd name="T4" fmla="*/ 1 w 4"/>
                  <a:gd name="T5" fmla="*/ 533 h 853"/>
                  <a:gd name="T6" fmla="*/ 1 w 4"/>
                  <a:gd name="T7" fmla="*/ 427 h 853"/>
                  <a:gd name="T8" fmla="*/ 0 w 4"/>
                  <a:gd name="T9" fmla="*/ 213 h 853"/>
                  <a:gd name="T10" fmla="*/ 0 w 4"/>
                  <a:gd name="T11" fmla="*/ 107 h 853"/>
                  <a:gd name="T12" fmla="*/ 2 w 4"/>
                  <a:gd name="T13" fmla="*/ 0 h 853"/>
                  <a:gd name="T14" fmla="*/ 2 w 4"/>
                  <a:gd name="T15" fmla="*/ 0 h 853"/>
                  <a:gd name="T16" fmla="*/ 3 w 4"/>
                  <a:gd name="T17" fmla="*/ 107 h 853"/>
                  <a:gd name="T18" fmla="*/ 4 w 4"/>
                  <a:gd name="T19" fmla="*/ 213 h 853"/>
                  <a:gd name="T20" fmla="*/ 3 w 4"/>
                  <a:gd name="T21" fmla="*/ 427 h 853"/>
                  <a:gd name="T22" fmla="*/ 2 w 4"/>
                  <a:gd name="T23" fmla="*/ 533 h 853"/>
                  <a:gd name="T24" fmla="*/ 3 w 4"/>
                  <a:gd name="T25" fmla="*/ 640 h 853"/>
                  <a:gd name="T26" fmla="*/ 2 w 4"/>
                  <a:gd name="T27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53">
                    <a:moveTo>
                      <a:pt x="2" y="853"/>
                    </a:moveTo>
                    <a:cubicBezTo>
                      <a:pt x="0" y="782"/>
                      <a:pt x="0" y="711"/>
                      <a:pt x="0" y="640"/>
                    </a:cubicBezTo>
                    <a:cubicBezTo>
                      <a:pt x="0" y="604"/>
                      <a:pt x="1" y="569"/>
                      <a:pt x="1" y="533"/>
                    </a:cubicBezTo>
                    <a:cubicBezTo>
                      <a:pt x="1" y="498"/>
                      <a:pt x="1" y="462"/>
                      <a:pt x="1" y="427"/>
                    </a:cubicBezTo>
                    <a:cubicBezTo>
                      <a:pt x="0" y="356"/>
                      <a:pt x="0" y="284"/>
                      <a:pt x="0" y="213"/>
                    </a:cubicBezTo>
                    <a:cubicBezTo>
                      <a:pt x="0" y="178"/>
                      <a:pt x="0" y="142"/>
                      <a:pt x="0" y="107"/>
                    </a:cubicBezTo>
                    <a:cubicBezTo>
                      <a:pt x="1" y="71"/>
                      <a:pt x="1" y="36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36"/>
                      <a:pt x="3" y="71"/>
                      <a:pt x="3" y="107"/>
                    </a:cubicBezTo>
                    <a:cubicBezTo>
                      <a:pt x="4" y="142"/>
                      <a:pt x="4" y="178"/>
                      <a:pt x="4" y="213"/>
                    </a:cubicBezTo>
                    <a:cubicBezTo>
                      <a:pt x="4" y="284"/>
                      <a:pt x="3" y="356"/>
                      <a:pt x="3" y="427"/>
                    </a:cubicBezTo>
                    <a:cubicBezTo>
                      <a:pt x="3" y="462"/>
                      <a:pt x="2" y="498"/>
                      <a:pt x="2" y="533"/>
                    </a:cubicBezTo>
                    <a:cubicBezTo>
                      <a:pt x="3" y="569"/>
                      <a:pt x="3" y="604"/>
                      <a:pt x="3" y="640"/>
                    </a:cubicBezTo>
                    <a:cubicBezTo>
                      <a:pt x="4" y="711"/>
                      <a:pt x="3" y="782"/>
                      <a:pt x="2" y="85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sp>
          <p:nvSpPr>
            <p:cNvPr id="12" name="Freeform 45"/>
            <p:cNvSpPr>
              <a:spLocks noEditPoints="1"/>
            </p:cNvSpPr>
            <p:nvPr/>
          </p:nvSpPr>
          <p:spPr bwMode="auto">
            <a:xfrm rot="16200000" flipV="1">
              <a:off x="5186001" y="5323012"/>
              <a:ext cx="477390" cy="524504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" name="Freeform 46"/>
            <p:cNvSpPr>
              <a:spLocks noEditPoints="1"/>
            </p:cNvSpPr>
            <p:nvPr/>
          </p:nvSpPr>
          <p:spPr bwMode="auto">
            <a:xfrm rot="16200000" flipV="1">
              <a:off x="5197295" y="5324846"/>
              <a:ext cx="477390" cy="511956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" name="Freeform 47"/>
            <p:cNvSpPr>
              <a:spLocks noEditPoints="1"/>
            </p:cNvSpPr>
            <p:nvPr/>
          </p:nvSpPr>
          <p:spPr bwMode="auto">
            <a:xfrm rot="16200000" flipV="1">
              <a:off x="11076843" y="5321082"/>
              <a:ext cx="508476" cy="519485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" name="Freeform 48"/>
            <p:cNvSpPr>
              <a:spLocks noEditPoints="1"/>
            </p:cNvSpPr>
            <p:nvPr/>
          </p:nvSpPr>
          <p:spPr bwMode="auto">
            <a:xfrm rot="16200000" flipV="1">
              <a:off x="11093207" y="5321324"/>
              <a:ext cx="470728" cy="534543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" name="Freeform 49"/>
            <p:cNvSpPr>
              <a:spLocks noEditPoints="1"/>
            </p:cNvSpPr>
            <p:nvPr/>
          </p:nvSpPr>
          <p:spPr bwMode="auto">
            <a:xfrm rot="16200000" flipV="1">
              <a:off x="11051654" y="771453"/>
              <a:ext cx="468508" cy="519485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" name="Freeform 50"/>
            <p:cNvSpPr>
              <a:spLocks noEditPoints="1"/>
            </p:cNvSpPr>
            <p:nvPr/>
          </p:nvSpPr>
          <p:spPr bwMode="auto">
            <a:xfrm rot="16200000" flipV="1">
              <a:off x="11044126" y="786511"/>
              <a:ext cx="468508" cy="489370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" name="Freeform 51"/>
            <p:cNvSpPr>
              <a:spLocks noEditPoints="1"/>
            </p:cNvSpPr>
            <p:nvPr/>
          </p:nvSpPr>
          <p:spPr bwMode="auto">
            <a:xfrm rot="16200000" flipV="1">
              <a:off x="5232723" y="721157"/>
              <a:ext cx="424100" cy="544581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" name="Freeform 52"/>
            <p:cNvSpPr>
              <a:spLocks noEditPoints="1"/>
            </p:cNvSpPr>
            <p:nvPr/>
          </p:nvSpPr>
          <p:spPr bwMode="auto">
            <a:xfrm rot="16200000" flipV="1">
              <a:off x="5241796" y="749729"/>
              <a:ext cx="428541" cy="491879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627460" y="1031195"/>
            <a:ext cx="4457700" cy="4572000"/>
          </a:xfr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19668" y="3555522"/>
            <a:ext cx="2880360" cy="216851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44690-59CD-447E-B54F-193AD8550D75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481DD-F7E9-4AEB-8834-2D4EF252CAB3}" type="datetimeFigureOut">
              <a:rPr lang="en-US" smtClean="0"/>
              <a:pPr/>
              <a:t>12/10/2021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57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44690-59CD-447E-B54F-193AD8550D75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481DD-F7E9-4AEB-8834-2D4EF252CAB3}" type="datetimeFigureOut">
              <a:rPr lang="en-US" smtClean="0"/>
              <a:pPr/>
              <a:t>12/10/2021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936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18202" y="304800"/>
            <a:ext cx="1297148" cy="56769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04800"/>
            <a:ext cx="6475253" cy="56769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44690-59CD-447E-B54F-193AD8550D75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481DD-F7E9-4AEB-8834-2D4EF252CAB3}" type="datetimeFigureOut">
              <a:rPr lang="en-US" smtClean="0"/>
              <a:pPr/>
              <a:t>12/10/2021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80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98909" y="304800"/>
            <a:ext cx="7543802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8911" y="1752600"/>
            <a:ext cx="7543800" cy="422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8910" y="6019801"/>
            <a:ext cx="5715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fld id="{D7244690-59CD-447E-B54F-193AD8550D75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84710" y="6019801"/>
            <a:ext cx="44577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56708" y="6019801"/>
            <a:ext cx="1047195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fld id="{598481DD-F7E9-4AEB-8834-2D4EF252CAB3}" type="datetimeFigureOut">
              <a:rPr lang="en-US" smtClean="0"/>
              <a:pPr/>
              <a:t>12/10/2021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630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3464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nsecrated-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819400"/>
            <a:ext cx="8686800" cy="4038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/>
          <p:cNvSpPr/>
          <p:nvPr/>
        </p:nvSpPr>
        <p:spPr>
          <a:xfrm>
            <a:off x="533400" y="1447800"/>
            <a:ext cx="5715000" cy="353943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00B050"/>
                </a:solidFill>
                <a:latin typeface="Berlin Sans FB" pitchFamily="34" charset="0"/>
              </a:rPr>
              <a:t>Consecrated Life: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32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00B050"/>
                </a:solidFill>
                <a:latin typeface="Berlin Sans FB" pitchFamily="34" charset="0"/>
              </a:rPr>
              <a:t>Called to Be His Disciples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32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00B050"/>
                </a:solidFill>
                <a:latin typeface="Berlin Sans FB" pitchFamily="34" charset="0"/>
              </a:rPr>
              <a:t>Self-Awareness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32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00B050"/>
                </a:solidFill>
                <a:latin typeface="Berlin Sans FB" pitchFamily="34" charset="0"/>
              </a:rPr>
              <a:t>Religious Community Life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32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00B050"/>
                </a:solidFill>
                <a:latin typeface="Berlin Sans FB" pitchFamily="34" charset="0"/>
              </a:rPr>
              <a:t>Discernment               </a:t>
            </a:r>
            <a:endParaRPr lang="en-US" sz="3200" b="1" cap="none" spc="0" dirty="0">
              <a:ln w="19050">
                <a:solidFill>
                  <a:srgbClr val="C00000"/>
                </a:solidFill>
                <a:prstDash val="solid"/>
              </a:ln>
              <a:solidFill>
                <a:srgbClr val="00B050"/>
              </a:solidFill>
              <a:latin typeface="Berlin Sans FB" pitchFamily="34" charset="0"/>
            </a:endParaRPr>
          </a:p>
        </p:txBody>
      </p:sp>
      <p:pic>
        <p:nvPicPr>
          <p:cNvPr id="4" name="Picture 3" descr="H.Spiri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9800" y="228600"/>
            <a:ext cx="2514600" cy="3048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ctangle 4"/>
          <p:cNvSpPr/>
          <p:nvPr/>
        </p:nvSpPr>
        <p:spPr>
          <a:xfrm>
            <a:off x="1066800" y="762000"/>
            <a:ext cx="5745279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en-US" sz="3200" b="1" dirty="0">
                <a:ln>
                  <a:solidFill>
                    <a:srgbClr val="00B0F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Berlin Sans FB" pitchFamily="34" charset="0"/>
              </a:rPr>
              <a:t>X Provincial Chapter</a:t>
            </a:r>
            <a:endParaRPr lang="en-US" sz="3200" b="1" cap="none" spc="0" dirty="0">
              <a:ln>
                <a:solidFill>
                  <a:srgbClr val="00B0F0"/>
                </a:solidFill>
                <a:prstDash val="solid"/>
              </a:ln>
              <a:solidFill>
                <a:srgbClr val="FFFF0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Berlin Sans FB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14400" y="228600"/>
            <a:ext cx="64117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en-US" sz="3200" b="1" dirty="0">
                <a:ln>
                  <a:solidFill>
                    <a:srgbClr val="00B0F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Berlin Sans FB" pitchFamily="34" charset="0"/>
              </a:rPr>
              <a:t>Province</a:t>
            </a:r>
            <a:r>
              <a:rPr lang="en-US" sz="3200" b="1" dirty="0">
                <a:ln>
                  <a:solidFill>
                    <a:srgbClr val="00B0F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: </a:t>
            </a:r>
            <a:r>
              <a:rPr lang="en-US" sz="3200" b="1" dirty="0">
                <a:ln>
                  <a:solidFill>
                    <a:srgbClr val="00B0F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Berlin Sans FB" pitchFamily="34" charset="0"/>
              </a:rPr>
              <a:t>Mother </a:t>
            </a:r>
            <a:r>
              <a:rPr lang="en-US" sz="3200" b="1" dirty="0" err="1">
                <a:ln>
                  <a:solidFill>
                    <a:srgbClr val="00B0F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Berlin Sans FB" pitchFamily="34" charset="0"/>
              </a:rPr>
              <a:t>Pabla</a:t>
            </a:r>
            <a:r>
              <a:rPr lang="en-US" sz="3200" b="1" dirty="0">
                <a:ln>
                  <a:solidFill>
                    <a:srgbClr val="00B0F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Berlin Sans FB" pitchFamily="34" charset="0"/>
              </a:rPr>
              <a:t> </a:t>
            </a:r>
            <a:r>
              <a:rPr lang="en-US" sz="3200" b="1" dirty="0" err="1">
                <a:ln>
                  <a:solidFill>
                    <a:srgbClr val="00B0F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Berlin Sans FB" pitchFamily="34" charset="0"/>
              </a:rPr>
              <a:t>Bescos</a:t>
            </a:r>
            <a:endParaRPr lang="en-US" sz="3200" b="1" dirty="0">
              <a:ln>
                <a:solidFill>
                  <a:srgbClr val="00B0F0"/>
                </a:solidFill>
                <a:prstDash val="solid"/>
              </a:ln>
              <a:solidFill>
                <a:srgbClr val="FFFF0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Berlin Sans FB" pitchFamily="34" charset="0"/>
            </a:endParaRPr>
          </a:p>
        </p:txBody>
      </p:sp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381000"/>
            <a:ext cx="7524945" cy="1231106"/>
          </a:xfrm>
          <a:prstGeom prst="rect">
            <a:avLst/>
          </a:prstGeom>
          <a:noFill/>
          <a:ln w="76200">
            <a:solidFill>
              <a:schemeClr val="accent6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 Provincial Chapter </a:t>
            </a:r>
          </a:p>
          <a:p>
            <a:pPr algn="ctr"/>
            <a:r>
              <a:rPr lang="en-US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28 December 2021 – 3 January 2022</a:t>
            </a:r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04800" y="1828800"/>
            <a:ext cx="8534400" cy="4031873"/>
          </a:xfrm>
          <a:prstGeom prst="rect">
            <a:avLst/>
          </a:prstGeom>
          <a:noFill/>
          <a:ln w="76200">
            <a:solidFill>
              <a:srgbClr val="C902CE"/>
            </a:solidFill>
          </a:ln>
        </p:spPr>
        <p:txBody>
          <a:bodyPr wrap="square" rtlCol="0">
            <a:spAutoFit/>
          </a:bodyPr>
          <a:lstStyle/>
          <a:p>
            <a:endParaRPr lang="en-US" sz="1600" b="1" dirty="0">
              <a:solidFill>
                <a:srgbClr val="7030A0"/>
              </a:solidFill>
            </a:endParaRPr>
          </a:p>
          <a:p>
            <a:r>
              <a:rPr lang="en-US" sz="1600" b="1" dirty="0">
                <a:solidFill>
                  <a:srgbClr val="7030A0"/>
                </a:solidFill>
              </a:rPr>
              <a:t>28.12.2021    - 	Holy Eucharist by Arch Bishop Most Rev. Thomas Macwan,</a:t>
            </a:r>
          </a:p>
          <a:p>
            <a:r>
              <a:rPr lang="en-US" sz="1600" b="1" dirty="0">
                <a:solidFill>
                  <a:srgbClr val="7030A0"/>
                </a:solidFill>
              </a:rPr>
              <a:t>		Enthronement of Word of God, Opening of the Chapter etc</a:t>
            </a:r>
          </a:p>
          <a:p>
            <a:r>
              <a:rPr lang="en-US" sz="1600" b="1" dirty="0">
                <a:solidFill>
                  <a:srgbClr val="7030A0"/>
                </a:solidFill>
              </a:rPr>
              <a:t>29.12.2020    -	Talk on Consecrated Life during Pandemic By Rev. Sr. Inigo 		SSA </a:t>
            </a:r>
          </a:p>
          <a:p>
            <a:r>
              <a:rPr lang="en-US" sz="1600" b="1" dirty="0">
                <a:solidFill>
                  <a:srgbClr val="7030A0"/>
                </a:solidFill>
              </a:rPr>
              <a:t>	        -	Six year Report of the Province and Pastoral ministries and 		Various Fields. </a:t>
            </a:r>
          </a:p>
          <a:p>
            <a:r>
              <a:rPr lang="en-US" sz="1600" b="1" dirty="0">
                <a:solidFill>
                  <a:srgbClr val="7030A0"/>
                </a:solidFill>
              </a:rPr>
              <a:t>30.12.2021 }  - Work on Document of Government Extraordinary General 31.12.2021 } 	Chapter </a:t>
            </a:r>
          </a:p>
          <a:p>
            <a:r>
              <a:rPr lang="en-US" sz="1600" b="1" dirty="0">
                <a:solidFill>
                  <a:srgbClr val="7030A0"/>
                </a:solidFill>
              </a:rPr>
              <a:t>1.1.2022       -	Work on Document of Consecrated Life </a:t>
            </a:r>
          </a:p>
          <a:p>
            <a:r>
              <a:rPr lang="en-US" sz="1600" b="1" dirty="0">
                <a:solidFill>
                  <a:srgbClr val="7030A0"/>
                </a:solidFill>
              </a:rPr>
              <a:t>2.1.2022       -  Morning work on Document, Prayer and Recollection.       </a:t>
            </a:r>
          </a:p>
          <a:p>
            <a:endParaRPr lang="en-US" sz="1600" b="1" i="1" dirty="0">
              <a:solidFill>
                <a:srgbClr val="7030A0"/>
              </a:solidFill>
            </a:endParaRPr>
          </a:p>
          <a:p>
            <a:r>
              <a:rPr lang="en-US" sz="1600" b="1" i="1" dirty="0">
                <a:solidFill>
                  <a:srgbClr val="C00000"/>
                </a:solidFill>
              </a:rPr>
              <a:t>2.1. 2022      -   at 2.30pm IST- Election of Provincial and Councilors.</a:t>
            </a:r>
          </a:p>
          <a:p>
            <a:endParaRPr lang="en-US" sz="1600" b="1" i="1" dirty="0">
              <a:solidFill>
                <a:srgbClr val="B730CE"/>
              </a:solidFill>
            </a:endParaRPr>
          </a:p>
          <a:p>
            <a:r>
              <a:rPr lang="en-US" sz="1600" b="1" dirty="0">
                <a:solidFill>
                  <a:srgbClr val="B730CE"/>
                </a:solidFill>
              </a:rPr>
              <a:t>3.1.2022	complete pending work and closing of the Chapter. 	</a:t>
            </a:r>
            <a:r>
              <a:rPr lang="en-US" sz="1600" b="1" dirty="0">
                <a:solidFill>
                  <a:srgbClr val="7030A0"/>
                </a:solidFill>
              </a:rPr>
              <a:t>	 </a:t>
            </a:r>
          </a:p>
          <a:p>
            <a:r>
              <a:rPr lang="en-US" sz="1600" b="1" dirty="0">
                <a:solidFill>
                  <a:srgbClr val="7030A0"/>
                </a:solidFill>
              </a:rPr>
              <a:t>		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33600" y="6019800"/>
            <a:ext cx="3986989" cy="646331"/>
          </a:xfrm>
          <a:prstGeom prst="rect">
            <a:avLst/>
          </a:prstGeom>
          <a:noFill/>
          <a:ln w="38100">
            <a:solidFill>
              <a:srgbClr val="B730CE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b="1" dirty="0" err="1">
                <a:solidFill>
                  <a:srgbClr val="C902CE"/>
                </a:solidFill>
              </a:rPr>
              <a:t>Sneh</a:t>
            </a:r>
            <a:r>
              <a:rPr lang="en-US" b="1" dirty="0">
                <a:solidFill>
                  <a:srgbClr val="C902CE"/>
                </a:solidFill>
              </a:rPr>
              <a:t> -</a:t>
            </a:r>
            <a:r>
              <a:rPr lang="en-US" b="1" dirty="0" err="1">
                <a:solidFill>
                  <a:srgbClr val="C902CE"/>
                </a:solidFill>
              </a:rPr>
              <a:t>Shanti</a:t>
            </a:r>
            <a:r>
              <a:rPr lang="en-US" b="1" dirty="0">
                <a:solidFill>
                  <a:srgbClr val="C902CE"/>
                </a:solidFill>
              </a:rPr>
              <a:t>, Provincial House, </a:t>
            </a:r>
          </a:p>
          <a:p>
            <a:pPr algn="ctr"/>
            <a:r>
              <a:rPr lang="en-US" b="1" dirty="0" err="1">
                <a:solidFill>
                  <a:srgbClr val="C902CE"/>
                </a:solidFill>
              </a:rPr>
              <a:t>Sevasi</a:t>
            </a:r>
            <a:r>
              <a:rPr lang="en-US" b="1" dirty="0">
                <a:solidFill>
                  <a:srgbClr val="C902CE"/>
                </a:solidFill>
              </a:rPr>
              <a:t>- Gujarat -India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Theme1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3431377.potx" id="{56A48130-F36A-41C3-8C0C-0EF853C6708B}" vid="{0432F83B-7085-406B-BFE7-677E72A6CAD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43</TotalTime>
  <Words>169</Words>
  <Application>Microsoft Office PowerPoint</Application>
  <PresentationFormat>Presentación en pantalla (4:3)</PresentationFormat>
  <Paragraphs>24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Berlin Sans FB</vt:lpstr>
      <vt:lpstr>Segoe Print</vt:lpstr>
      <vt:lpstr>Theme1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Provincial</dc:creator>
  <cp:lastModifiedBy>SEC-AUX-2</cp:lastModifiedBy>
  <cp:revision>7</cp:revision>
  <dcterms:created xsi:type="dcterms:W3CDTF">2021-12-03T04:29:27Z</dcterms:created>
  <dcterms:modified xsi:type="dcterms:W3CDTF">2021-12-10T14:35:38Z</dcterms:modified>
</cp:coreProperties>
</file>