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30CE"/>
    <a:srgbClr val="C90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4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5" name="Group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690-59CD-447E-B54F-193AD8550D7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81DD-F7E9-4AEB-8834-2D4EF252CAB3}" type="datetimeFigureOut">
              <a:rPr lang="en-US" smtClean="0"/>
              <a:pPr/>
              <a:t>12/10/2021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D7244690-59CD-447E-B54F-193AD8550D7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598481DD-F7E9-4AEB-8834-2D4EF252CAB3}" type="datetimeFigureOut">
              <a:rPr lang="en-US" smtClean="0"/>
              <a:pPr/>
              <a:t>12/10/2021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690-59CD-447E-B54F-193AD8550D7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81DD-F7E9-4AEB-8834-2D4EF252CAB3}" type="datetimeFigureOut">
              <a:rPr lang="en-US" smtClean="0"/>
              <a:pPr/>
              <a:t>12/10/2021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690-59CD-447E-B54F-193AD8550D7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81DD-F7E9-4AEB-8834-2D4EF252CAB3}" type="datetimeFigureOut">
              <a:rPr lang="en-US" smtClean="0"/>
              <a:pPr/>
              <a:t>12/10/2021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690-59CD-447E-B54F-193AD8550D7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81DD-F7E9-4AEB-8834-2D4EF252CAB3}" type="datetimeFigureOut">
              <a:rPr lang="en-US" smtClean="0"/>
              <a:pPr/>
              <a:t>12/10/2021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690-59CD-447E-B54F-193AD8550D7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81DD-F7E9-4AEB-8834-2D4EF252CAB3}" type="datetimeFigureOut">
              <a:rPr lang="en-US" smtClean="0"/>
              <a:pPr/>
              <a:t>12/10/2021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690-59CD-447E-B54F-193AD8550D7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81DD-F7E9-4AEB-8834-2D4EF252CAB3}" type="datetimeFigureOut">
              <a:rPr lang="en-US" smtClean="0"/>
              <a:pPr/>
              <a:t>12/10/2021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690-59CD-447E-B54F-193AD8550D7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81DD-F7E9-4AEB-8834-2D4EF252CAB3}" type="datetimeFigureOut">
              <a:rPr lang="en-US" smtClean="0"/>
              <a:pPr/>
              <a:t>12/10/2021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690-59CD-447E-B54F-193AD8550D7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81DD-F7E9-4AEB-8834-2D4EF252CAB3}" type="datetimeFigureOut">
              <a:rPr lang="en-US" smtClean="0"/>
              <a:pPr/>
              <a:t>12/10/2021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690-59CD-447E-B54F-193AD8550D7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81DD-F7E9-4AEB-8834-2D4EF252CAB3}" type="datetimeFigureOut">
              <a:rPr lang="en-US" smtClean="0"/>
              <a:pPr/>
              <a:t>12/10/2021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690-59CD-447E-B54F-193AD8550D7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81DD-F7E9-4AEB-8834-2D4EF252CAB3}" type="datetimeFigureOut">
              <a:rPr lang="en-US" smtClean="0"/>
              <a:pPr/>
              <a:t>12/10/2021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690-59CD-447E-B54F-193AD8550D7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81DD-F7E9-4AEB-8834-2D4EF252CAB3}" type="datetimeFigureOut">
              <a:rPr lang="en-US" smtClean="0"/>
              <a:pPr/>
              <a:t>12/10/2021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7244690-59CD-447E-B54F-193AD8550D7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598481DD-F7E9-4AEB-8834-2D4EF252CAB3}" type="datetimeFigureOut">
              <a:rPr lang="en-US" smtClean="0"/>
              <a:pPr/>
              <a:t>12/10/2021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ecrated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86868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33400" y="1447800"/>
            <a:ext cx="5715000" cy="35394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latin typeface="Berlin Sans FB" pitchFamily="34" charset="0"/>
              </a:rPr>
              <a:t>Consecrated Life: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latin typeface="Berlin Sans FB" pitchFamily="34" charset="0"/>
              </a:rPr>
              <a:t>Called to Be His Disciples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latin typeface="Berlin Sans FB" pitchFamily="34" charset="0"/>
              </a:rPr>
              <a:t>Self-Awareness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latin typeface="Berlin Sans FB" pitchFamily="34" charset="0"/>
              </a:rPr>
              <a:t>Religious Community Life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latin typeface="Berlin Sans FB" pitchFamily="34" charset="0"/>
              </a:rPr>
              <a:t>Discernment               </a:t>
            </a:r>
            <a:endParaRPr lang="en-US" sz="3200" b="1" cap="none" spc="0" dirty="0">
              <a:ln w="19050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latin typeface="Berlin Sans FB" pitchFamily="34" charset="0"/>
            </a:endParaRPr>
          </a:p>
        </p:txBody>
      </p:sp>
      <p:pic>
        <p:nvPicPr>
          <p:cNvPr id="4" name="Picture 3" descr="H.Spir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28600"/>
            <a:ext cx="25146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66800" y="762000"/>
            <a:ext cx="57452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lin Sans FB" pitchFamily="34" charset="0"/>
              </a:rPr>
              <a:t>X Provincial Chapter</a:t>
            </a:r>
            <a:endParaRPr lang="en-US" sz="3200" b="1" cap="none" spc="0" dirty="0">
              <a:ln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8600"/>
            <a:ext cx="64117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lin Sans FB" pitchFamily="34" charset="0"/>
              </a:rPr>
              <a:t>Province</a:t>
            </a:r>
            <a:r>
              <a:rPr lang="en-US" sz="3200" b="1" dirty="0">
                <a:ln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: </a:t>
            </a:r>
            <a:r>
              <a:rPr lang="en-US" sz="3200" b="1" dirty="0">
                <a:ln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lin Sans FB" pitchFamily="34" charset="0"/>
              </a:rPr>
              <a:t>Mother </a:t>
            </a:r>
            <a:r>
              <a:rPr lang="en-US" sz="3200" b="1" dirty="0" err="1">
                <a:ln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lin Sans FB" pitchFamily="34" charset="0"/>
              </a:rPr>
              <a:t>Pabla</a:t>
            </a:r>
            <a:r>
              <a:rPr lang="en-US" sz="3200" b="1" dirty="0">
                <a:ln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lin Sans FB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lin Sans FB" pitchFamily="34" charset="0"/>
              </a:rPr>
              <a:t>Bescos</a:t>
            </a:r>
            <a:endParaRPr lang="en-US" sz="3200" b="1" dirty="0">
              <a:ln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524945" cy="123110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Provincial Chapter </a:t>
            </a:r>
          </a:p>
          <a:p>
            <a:pPr algn="ctr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December 2021 – 3 January 2022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534400" cy="4031873"/>
          </a:xfrm>
          <a:prstGeom prst="rect">
            <a:avLst/>
          </a:prstGeom>
          <a:noFill/>
          <a:ln w="76200">
            <a:solidFill>
              <a:srgbClr val="C902CE"/>
            </a:solidFill>
          </a:ln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7030A0"/>
              </a:solidFill>
            </a:endParaRPr>
          </a:p>
          <a:p>
            <a:r>
              <a:rPr lang="en-US" sz="1600" b="1" dirty="0">
                <a:solidFill>
                  <a:srgbClr val="7030A0"/>
                </a:solidFill>
              </a:rPr>
              <a:t>28.12.2021    - 	Holy Eucharist by Arch Bishop Most Rev. Thomas Macwan,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		Enthronement of Word of God, Opening of the Chapter etc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29.12.2020    -	Talk on Consecrated Life during Pandemic By Rev. Sr. Inigo 		SSA 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	        -	Six year Report of the Province and Pastoral ministries and 		Various Fields. 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30.12.2021 }  - Work on Document of Government Extraordinary General 31.12.2021 } 	Chapter 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1.1.2022       -	Work on Document of Consecrated Life 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2.1.2022       -  Morning work on Document, Prayer and Recollection.       </a:t>
            </a:r>
          </a:p>
          <a:p>
            <a:endParaRPr lang="en-US" sz="1600" b="1" i="1" dirty="0">
              <a:solidFill>
                <a:srgbClr val="7030A0"/>
              </a:solidFill>
            </a:endParaRPr>
          </a:p>
          <a:p>
            <a:r>
              <a:rPr lang="en-US" sz="1600" b="1" i="1" dirty="0">
                <a:solidFill>
                  <a:srgbClr val="C00000"/>
                </a:solidFill>
              </a:rPr>
              <a:t>2.1. 2022      -   at 2.30pm IST- Election of Provincial and Councilors.</a:t>
            </a:r>
          </a:p>
          <a:p>
            <a:endParaRPr lang="en-US" sz="1600" b="1" i="1" dirty="0">
              <a:solidFill>
                <a:srgbClr val="B730CE"/>
              </a:solidFill>
            </a:endParaRPr>
          </a:p>
          <a:p>
            <a:r>
              <a:rPr lang="en-US" sz="1600" b="1" dirty="0">
                <a:solidFill>
                  <a:srgbClr val="B730CE"/>
                </a:solidFill>
              </a:rPr>
              <a:t>3.1.2022	complete pending work and closing of the Chapter. 	</a:t>
            </a:r>
            <a:r>
              <a:rPr lang="en-US" sz="1600" b="1" dirty="0">
                <a:solidFill>
                  <a:srgbClr val="7030A0"/>
                </a:solidFill>
              </a:rPr>
              <a:t>	 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6019800"/>
            <a:ext cx="3986989" cy="646331"/>
          </a:xfrm>
          <a:prstGeom prst="rect">
            <a:avLst/>
          </a:prstGeom>
          <a:noFill/>
          <a:ln w="38100">
            <a:solidFill>
              <a:srgbClr val="B730C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C902CE"/>
                </a:solidFill>
              </a:rPr>
              <a:t>Sneh</a:t>
            </a:r>
            <a:r>
              <a:rPr lang="en-US" b="1" dirty="0">
                <a:solidFill>
                  <a:srgbClr val="C902CE"/>
                </a:solidFill>
              </a:rPr>
              <a:t> -</a:t>
            </a:r>
            <a:r>
              <a:rPr lang="en-US" b="1" dirty="0" err="1">
                <a:solidFill>
                  <a:srgbClr val="C902CE"/>
                </a:solidFill>
              </a:rPr>
              <a:t>Shanti</a:t>
            </a:r>
            <a:r>
              <a:rPr lang="en-US" b="1" dirty="0">
                <a:solidFill>
                  <a:srgbClr val="C902CE"/>
                </a:solidFill>
              </a:rPr>
              <a:t>, Provincial House, </a:t>
            </a:r>
          </a:p>
          <a:p>
            <a:pPr algn="ctr"/>
            <a:r>
              <a:rPr lang="en-US" b="1" dirty="0" err="1">
                <a:solidFill>
                  <a:srgbClr val="C902CE"/>
                </a:solidFill>
              </a:rPr>
              <a:t>Sevasi</a:t>
            </a:r>
            <a:r>
              <a:rPr lang="en-US" b="1" dirty="0">
                <a:solidFill>
                  <a:srgbClr val="C902CE"/>
                </a:solidFill>
              </a:rPr>
              <a:t>- Gujarat -India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heme1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43</TotalTime>
  <Words>169</Words>
  <Application>Microsoft Office PowerPoint</Application>
  <PresentationFormat>Presentación en pantalla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Berlin Sans FB</vt:lpstr>
      <vt:lpstr>Segoe Print</vt:lpstr>
      <vt:lpstr>Theme1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Provincial</dc:creator>
  <cp:lastModifiedBy>SEC-AUX-2</cp:lastModifiedBy>
  <cp:revision>7</cp:revision>
  <dcterms:created xsi:type="dcterms:W3CDTF">2021-12-03T04:29:27Z</dcterms:created>
  <dcterms:modified xsi:type="dcterms:W3CDTF">2021-12-10T14:35:38Z</dcterms:modified>
</cp:coreProperties>
</file>